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font" Target="fonts/Raleway-regular.fntdata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Robo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946748d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946748d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946748dc2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946748dc2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946748dc2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946748dc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946748dc2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946748dc2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946748dc2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946748dc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946748dc2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946748dc2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Presentació funcional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 de mercat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25717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Werewolf vs. Village</a:t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5757777" y="4513500"/>
            <a:ext cx="2844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Oriol Soler, Cristina Ferrer</a:t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3154325"/>
            <a:ext cx="2330794" cy="17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Objectius i abast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7650" y="2086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Portar el joc “Los Hombres lobo de Castronegro” a navegador web.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Que la gent que no </a:t>
            </a:r>
            <a:r>
              <a:rPr lang="ca"/>
              <a:t>té</a:t>
            </a:r>
            <a:r>
              <a:rPr lang="ca"/>
              <a:t> molts amics pugui disfrutar.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Jugar desde la distancia.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Fàcil</a:t>
            </a:r>
            <a:r>
              <a:rPr lang="ca"/>
              <a:t> i </a:t>
            </a:r>
            <a:r>
              <a:rPr lang="ca"/>
              <a:t>ràpid</a:t>
            </a:r>
            <a:r>
              <a:rPr lang="ca"/>
              <a:t> per començar a jugar.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Jugar en dies de condicions adverses meteorològiques.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325" y="3337725"/>
            <a:ext cx="1672425" cy="16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550" y="3449900"/>
            <a:ext cx="1560250" cy="15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2425" y="3472588"/>
            <a:ext cx="1514875" cy="15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/>
          <p:nvPr/>
        </p:nvSpPr>
        <p:spPr>
          <a:xfrm>
            <a:off x="3034275" y="4040800"/>
            <a:ext cx="488400" cy="4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5361900" y="4040800"/>
            <a:ext cx="488400" cy="4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Funcionalitats</a:t>
            </a:r>
            <a:endParaRPr/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796075" y="2034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Entrar a la pàgina i jugar sense instal·lar res.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10 rols </a:t>
            </a:r>
            <a:r>
              <a:rPr lang="ca"/>
              <a:t>únics</a:t>
            </a:r>
            <a:r>
              <a:rPr lang="ca"/>
              <a:t> amb </a:t>
            </a:r>
            <a:r>
              <a:rPr lang="ca"/>
              <a:t>característiques</a:t>
            </a:r>
            <a:r>
              <a:rPr lang="ca"/>
              <a:t> especials.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Pots jugar hores i hores sense cansar-te.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Poder crear sales privades per jugar amb els teus amics (més endavant).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Veure els resultats de les teves partides anteriors (més endavant).</a:t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550" y="3480575"/>
            <a:ext cx="2969897" cy="14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142" y="3497955"/>
            <a:ext cx="2983999" cy="14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773850" y="886525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Competència</a:t>
            </a: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4475" y="385821"/>
            <a:ext cx="1331575" cy="23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4473" y="3102750"/>
            <a:ext cx="2121775" cy="15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3347325" y="4662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4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Android/ iOS</a:t>
            </a:r>
            <a:endParaRPr b="1" sz="24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Werewolf online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3347325" y="320150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4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Joc de taula</a:t>
            </a:r>
            <a:endParaRPr b="1" sz="24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Los Hombres Lobo </a:t>
            </a:r>
            <a:endParaRPr b="1"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 Castronegro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Rendibilitat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719625"/>
            <a:ext cx="3485552" cy="19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625" y="2719625"/>
            <a:ext cx="4356947" cy="19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729450" y="2074350"/>
            <a:ext cx="3485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Pas de Batalla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4403625" y="2074350"/>
            <a:ext cx="3485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Anuncis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Costos</a:t>
            </a:r>
            <a:endParaRPr/>
          </a:p>
        </p:txBody>
      </p:sp>
      <p:sp>
        <p:nvSpPr>
          <p:cNvPr id="132" name="Google Shape;132;p18"/>
          <p:cNvSpPr txBox="1"/>
          <p:nvPr>
            <p:ph idx="1" type="subTitle"/>
          </p:nvPr>
        </p:nvSpPr>
        <p:spPr>
          <a:xfrm>
            <a:off x="730000" y="19552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Hosting 40$ 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Domini 15$ any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u="sng"/>
              <a:t>500$ ~ any</a:t>
            </a:r>
            <a:endParaRPr b="1" u="sng"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600" y="525448"/>
            <a:ext cx="3572774" cy="172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600" y="2745676"/>
            <a:ext cx="3572774" cy="1746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Alguna pregunta?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